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54"/>
  </p:notesMasterIdLst>
  <p:sldIdLst>
    <p:sldId id="287" r:id="rId4"/>
    <p:sldId id="256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28" r:id="rId26"/>
    <p:sldId id="329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286" r:id="rId46"/>
    <p:sldId id="327" r:id="rId47"/>
    <p:sldId id="330" r:id="rId48"/>
    <p:sldId id="331" r:id="rId49"/>
    <p:sldId id="332" r:id="rId50"/>
    <p:sldId id="333" r:id="rId51"/>
    <p:sldId id="334" r:id="rId52"/>
    <p:sldId id="335" r:id="rId5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CE7673A-1A3D-4833-B544-E5CE642C5B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D7E3334-5B6D-4BD7-B553-892C377B74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A424BDD-D85D-4B56-8001-973D9B46AE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58453"/>
            <a:ext cx="9144000" cy="3693576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FBEB06E-227A-4CA5-B285-25F1C65A1DC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全球暖化是福是禍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38B7BA-8B86-450A-AC13-72633F16A8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achieve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6346C5-1159-4D39-938E-163D1ED5D0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達成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34B1C0-48C0-4A0E-B5E2-8875CA4D01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dáchéng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6296FE-1FEF-49A1-9226-29BB672EA1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47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C4A609-C0E2-4FE8-9366-B93978535B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548AA4-FDCA-4317-AADA-F90D60803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拯救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72566-A460-423C-B85A-3FC0279F25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zhěngjiù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77FEE1-D3B3-4042-B617-4E73C01083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183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3859C9-751C-48C6-856B-40BD2E34B2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consensus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606486-0AF3-45E8-8352-6DFEC5CB2D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780CF3-42E3-4FFC-B1D7-EBC21F2383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7A5893-0BB6-403C-944C-F8CCB0BCDF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33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B86568-97E8-4ACC-926A-FC7C939026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0047B1-1637-45C3-9430-179C5DC04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遲遲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489F19-65F1-4099-B27D-5C0E475E96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F6B785-ADBF-470D-9523-40A05BFFCA2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948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D8D5AA-0519-4F87-8814-138395EB8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F7888A-84C9-422D-B427-65532EDC6A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F2A49B-1364-40DF-A03A-25FCC97DDF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73C9B7-F278-4F43-8A6B-0202EB7F4B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71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682A82-CF68-4147-AB47-9097B3958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6FD4CA-C5EE-4F5F-B880-18EF957F58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AEB56F-F02C-445B-8239-02CA1A8EE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cùjìn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99AD32-F63B-401D-BBCF-04F0C13A15D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248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5C3561-ED89-463A-BFB4-0A4B8A99DA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photosynthesis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87A651-A504-4C99-B4F7-BFBBC7E9A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光合作用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EC171B-E430-4B5F-A5DC-6C4504694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guānghézuòyòng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64BB94-5442-46AD-AC79-DC294B3BAB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722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9ABAE2-48EE-4763-9DB8-D3764BCC2A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C9F0B4-C1A6-41BE-A9D6-DF65BE8370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糧食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0A5680-CF88-4E5A-ABDA-B59CB9FC7C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liángshí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01D407-E291-4404-952C-18EF7D701A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93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E95A7B-06DD-4C3A-A07F-4874646277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1904381-A4D9-4C74-BC34-D93D978FA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位於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6D2563-46AB-4999-98BE-3DFA93E98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B7B45B-9EB5-43CB-A474-55308FB6C8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865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0BED70-2AD3-462A-840F-12C241F28B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frigid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EE6961-2B1C-4132-9FC9-7177CAE3D2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寒帶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7379E3C-EFA7-4C2C-84CE-31DB073AA5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22A18A-4476-4F5F-928A-EF461D5454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90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too many to count, unenumerable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不勝枚舉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bùshēngméijǔ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EAA157-2B58-4292-8FE4-41EF75A7EF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CCF5EB2-B7A5-4ABC-88FC-D3BB49B14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E8A2FE-DAF1-4FA9-80B4-10E1EF1D6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種植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686026-3BDB-4F1D-81FC-32A02C5E4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zhòngzhí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5D75C1-FE31-4876-82C9-C39183C7A2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156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0A1987-01AF-42BF-81CC-F4AA2C760B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temperate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1CD1A7D-037E-4CA2-89AE-7F5D57D215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溫帶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DEEC14-40E1-44DD-84BE-7E546BC6C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CB8353-8487-43A9-B421-285032D155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29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2D1B54-9671-4CD7-A0A8-D35BD21E79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subtropical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3E9D97-E7AA-4BCE-AF17-4110A7B5EE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亞熱帶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21590F-6C26-42EF-8801-29C68D98A7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yàrèdài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EE24E7-418D-4B93-96C7-AC8D15B308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0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durian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榴槤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liúlián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7DC370-1C79-458A-AD46-1634807ACD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949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mangosteen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山竹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shānzhú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F13092-7B04-433F-8C02-05B8175F86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940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68833B-0FC2-475D-83F4-62BAD8807A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low cost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56DF44-8E2D-49FC-84D8-BA5FD33DE4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低廉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269485-B1B9-4437-9865-01082E9022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dīlián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313FA1A-D5E2-4E3D-B6F5-767D1D936A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162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B4FB0B-1D54-404E-A315-A550F3DCF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A96552-81B8-42BE-931D-9803394C4F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依靠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4D79A8-133D-46F0-8226-14674C986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yīkào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6A74C50-4573-4B5B-A236-740FF94445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170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E56DBF-9F99-4608-9A22-1D4DDB730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make a living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B7E288-9737-4DD0-A094-CDD7771FC4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維生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CD6D78-6AEE-46D1-9848-959971D9A2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65950C-7455-4DD8-9D18-A59694113B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498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0BD6378-8611-4199-98AC-4FB67F2E62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melt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91BBFD-8582-4B7B-A834-FE679E0A5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融化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4DB97A-97E1-4715-B97B-B522262CF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rónghuà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E9934D-B3CB-4CAA-8527-BC7992D493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56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081F5B-F991-4AC2-85BD-13080A13A2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41909B-84E1-4D65-904C-3696CD03B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捕魚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D06CDE-6D24-4649-8C1A-5620C402B0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7915B0-D161-4E35-8FEF-63B67F8551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607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81A168-2FC6-464C-972C-65110B19F7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anxiety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A2D658-B56A-42D8-8AE2-D52B6A075F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焦慮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8952F4-3090-4A57-BA61-BE1543615E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EF2F26-1CF7-4FDE-B4E8-776020F1B8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789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2935C5-7078-4F32-9C3B-DF5E4433C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3D3713-AB04-4E73-8F00-C60D62CBE1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獲利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1CB232-325D-4234-BF9D-D09AAC8EA9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8A122F-5D11-4E82-83B1-29CEF99CC1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8496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9AE55F-733E-4FC8-B1F7-5CB1009294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 catch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B2309A-5F27-4875-AE2B-6506697BA1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漁獲量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7F6BD3-EC91-45AB-973B-D5750DF834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yúhuòliàng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55ED29-D7F3-4547-98CC-7517272A43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3113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2C8198-ED53-4E17-90FA-CF33DFD5F5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enhance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37A47E-A9A5-434E-A6A2-3B4F257A6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BB75BB-4216-44AA-B69C-16CAD72C8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91B54C-0657-4A23-B9DD-AAE21DA96E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012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08CEFE-B221-4470-BD4B-61F5A5C894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A45E21-6AAB-4466-99CA-6D0230C771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93E71C-F11A-4004-9BE4-00DB6A1F55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F4F810-BF0D-418E-977F-334B205D3C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038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A5DEEF-9128-4ECF-AECF-CBFB24518F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spectacular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2F09BD-CE5D-4C23-AAAF-62A88CBBAC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壯觀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69D828-BBFC-4D07-A50F-1E00872D03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zhuàngguān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DE3DEA-CDC5-4725-8481-2A4668851E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1071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0CA12BD-7640-4DDA-8B65-79547221EF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business opportunity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DCE003-E5B0-4461-8BB4-5BAF35DCEA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商機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62C480-688E-45BA-9E0B-EA3B638A44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shāngjī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624004-B05D-47CA-9819-BF30DB17B6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3250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73DC3D-6E8E-41DB-9067-84A579C0DC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connect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CE8F3D0-ADFB-4010-B682-268D1ACFDE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連接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A69608-EC63-43BE-A082-DE6971325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liánjiē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E2095BD-3675-4E30-858B-6C05074767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743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D6F726-30F2-4E3F-BBC1-30DF03C3E5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 area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2A8B66C-A8AB-4AF0-9E06-730A8084E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06A8B6-80A6-4808-AE3D-5C396373D2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55316C-CD45-47CB-9A6E-3ECD578EF6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1290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E7C542-A9A8-409D-9B58-93B0C77DAF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navigation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9095-AFE1-44C6-97B1-D5E3ED609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FC9B0C-B131-4A1C-9BB1-062437D26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55705F-EA18-472E-9403-9B59D1632B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417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C0B016-DDF8-4378-A989-6BBF66FCE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50DB76-C3DD-487F-9F76-BDFCE5537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運輸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3E0753-40A1-4612-A25F-4E219FC6D8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yùnshū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9360632-C076-4839-886F-6A290B9582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25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44FE6D-AE0F-47BF-B103-F390455CB9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96F489-1314-4CD2-84F3-872E78132E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775B1C-B107-4961-A984-762BFA036D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BF41FC-1EEA-4BAD-9A6F-14C452B8B0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620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297AA0-BBE1-4B53-9576-B12DED4224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EF8DDA-1D23-4353-9018-80E95FBDE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459975-8FF7-4573-98B1-DBE849874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7758CC-8D9B-46A5-A674-1DD4FDAF7D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648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81E8E1-88D7-43FF-9A0D-FAB717A606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voyage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5EC6C1-E451-4701-990E-496336C8C8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99E12A-A175-4C29-B406-0AE4D7890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490BF4-E0F9-49E8-9B70-539DFEE626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656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F41BDA-46E9-41AE-8342-637C57400D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8958D3-108D-4D90-B56A-9C73599168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BE4FF3-B89A-4509-B8D8-C0A4A6E712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0561EC-C27E-4330-B130-FC32EE9670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7364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COP (Conference of the Parties)</a:t>
            </a:r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氣候峰會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qìhòufēnghuì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5ECFBF-7793-404D-AC6B-73811695A2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Southeast Asia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東南亞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Dōngnányà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ED5EC5-5B42-481B-90A0-36FFFC1B3F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2562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North Pole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北極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B4BBA11-ED3F-4B1D-94B8-43EF3FA390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744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Greenland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格陵蘭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Gélínglán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007DC3-92C4-49B4-9C8F-3A3D779329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255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Pacific Ocean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太平洋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Tàipíngyáng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D429F2-2806-448B-928D-B07AF6E7EC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954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Atlantic Ocean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大西洋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Dàxīyáng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67257E-B526-4426-AC90-7A5630B21A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1332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Northern Sea Route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北海航道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Běihǎi</a:t>
            </a:r>
            <a:r>
              <a:rPr lang="en-US" altLang="zh-TW" dirty="0"/>
              <a:t> </a:t>
            </a:r>
            <a:r>
              <a:rPr lang="en-US" altLang="zh-TW" dirty="0" err="1"/>
              <a:t>Hángdào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D23DBB-B2C5-49C5-9F90-9F970CD1DB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04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0A3B74-6E25-4D1F-964B-A1AA515EE8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topic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CDC4B4-E25F-4F32-9370-FB813CF3D1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課題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CB90089-B239-4134-9E87-E4E626BDE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C3B045-BF4E-4E3D-BB12-2711C00BE4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8836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Suez Canal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3800" dirty="0"/>
              <a:t>蘇伊士運河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Sūyīshì</a:t>
            </a:r>
            <a:r>
              <a:rPr lang="en-US" altLang="zh-TW" dirty="0"/>
              <a:t> </a:t>
            </a:r>
            <a:r>
              <a:rPr lang="en-US" altLang="zh-TW" dirty="0" err="1"/>
              <a:t>Yùnhé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628B4A-E01E-436E-BC44-B443800FA3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649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4E5E69-D87B-496C-BA59-3C3DF41D1C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project, scheme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B34050-434F-4F47-936A-954C0F78EB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方案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D632B0-3AC9-430B-B544-39C44DEB58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fāng'àn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7D39BE-E585-4E83-AC4A-D6F1DD5660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29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75D406-CDB5-48CD-AE0A-3D95788470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37A0DB-FEC6-4C28-B9D2-2BF642831D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780663-6F03-45B6-81AC-1BF7633AAF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chéngxiào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62FC326-7876-4808-8E18-2AB8624356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642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0EBD55-9E47-4688-A998-C8E9AE7701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widely known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DB2C88-E53D-4669-AC99-B71FF453B4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廣為人知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B37373-7B67-4068-B83B-F16E552000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guǎngwéirénzhī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289FF0-ED07-4A68-8EC5-BC4BC6819E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25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25D4C8-8B59-4279-92B1-0184AFD208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persuade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06B9B1-E52F-4C8A-9FF7-985480D7BC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說服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F1E1E8-BF70-4073-BE92-711FB09880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shuìfú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97E62DF-F484-4F82-BD3B-030B0779D2D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24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322</Words>
  <Application>Microsoft Office PowerPoint</Application>
  <PresentationFormat>寬螢幕</PresentationFormat>
  <Paragraphs>246</Paragraphs>
  <Slides>50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50</vt:i4>
      </vt:variant>
    </vt:vector>
  </HeadingPairs>
  <TitlesOfParts>
    <vt:vector size="5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不勝枚舉</vt:lpstr>
      <vt:lpstr>焦慮</vt:lpstr>
      <vt:lpstr>該</vt:lpstr>
      <vt:lpstr>課題</vt:lpstr>
      <vt:lpstr>方案</vt:lpstr>
      <vt:lpstr>成效</vt:lpstr>
      <vt:lpstr>廣為人知</vt:lpstr>
      <vt:lpstr>說服</vt:lpstr>
      <vt:lpstr>達成</vt:lpstr>
      <vt:lpstr>拯救</vt:lpstr>
      <vt:lpstr>共識</vt:lpstr>
      <vt:lpstr>遲遲</vt:lpstr>
      <vt:lpstr>生機</vt:lpstr>
      <vt:lpstr>促進</vt:lpstr>
      <vt:lpstr>光合作用</vt:lpstr>
      <vt:lpstr>糧食</vt:lpstr>
      <vt:lpstr>位於</vt:lpstr>
      <vt:lpstr>寒帶</vt:lpstr>
      <vt:lpstr>種植</vt:lpstr>
      <vt:lpstr>溫帶</vt:lpstr>
      <vt:lpstr>亞熱帶</vt:lpstr>
      <vt:lpstr>榴槤</vt:lpstr>
      <vt:lpstr>山竹</vt:lpstr>
      <vt:lpstr>低廉</vt:lpstr>
      <vt:lpstr>依靠 </vt:lpstr>
      <vt:lpstr>維生</vt:lpstr>
      <vt:lpstr>融化</vt:lpstr>
      <vt:lpstr>捕魚</vt:lpstr>
      <vt:lpstr>獲利</vt:lpstr>
      <vt:lpstr>漁獲量</vt:lpstr>
      <vt:lpstr>提升</vt:lpstr>
      <vt:lpstr>尚</vt:lpstr>
      <vt:lpstr>壯觀</vt:lpstr>
      <vt:lpstr>商機</vt:lpstr>
      <vt:lpstr>連接</vt:lpstr>
      <vt:lpstr>海域</vt:lpstr>
      <vt:lpstr>航行</vt:lpstr>
      <vt:lpstr>運輸</vt:lpstr>
      <vt:lpstr>航線</vt:lpstr>
      <vt:lpstr>航程</vt:lpstr>
      <vt:lpstr>受惠</vt:lpstr>
      <vt:lpstr>氣候峰會</vt:lpstr>
      <vt:lpstr>東南亞</vt:lpstr>
      <vt:lpstr>北極</vt:lpstr>
      <vt:lpstr>格陵蘭</vt:lpstr>
      <vt:lpstr>太平洋</vt:lpstr>
      <vt:lpstr>大西洋</vt:lpstr>
      <vt:lpstr>北海航道</vt:lpstr>
      <vt:lpstr>蘇伊士運河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2026-04-27T02:20:47Z</dcterms:modified>
</cp:coreProperties>
</file>